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35" r:id="rId1"/>
    <p:sldMasterId id="2147483847" r:id="rId2"/>
    <p:sldMasterId id="2147483859" r:id="rId3"/>
    <p:sldMasterId id="2147483871" r:id="rId4"/>
    <p:sldMasterId id="2147483883" r:id="rId5"/>
    <p:sldMasterId id="2147483895" r:id="rId6"/>
    <p:sldMasterId id="2147483907" r:id="rId7"/>
  </p:sldMasterIdLst>
  <p:notesMasterIdLst>
    <p:notesMasterId r:id="rId13"/>
  </p:notesMasterIdLst>
  <p:handoutMasterIdLst>
    <p:handoutMasterId r:id="rId14"/>
  </p:handoutMasterIdLst>
  <p:sldIdLst>
    <p:sldId id="289" r:id="rId8"/>
    <p:sldId id="290" r:id="rId9"/>
    <p:sldId id="291" r:id="rId10"/>
    <p:sldId id="292" r:id="rId11"/>
    <p:sldId id="274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63" autoAdjust="0"/>
    <p:restoredTop sz="91427"/>
  </p:normalViewPr>
  <p:slideViewPr>
    <p:cSldViewPr snapToGrid="0" snapToObjects="1">
      <p:cViewPr varScale="1">
        <p:scale>
          <a:sx n="111" d="100"/>
          <a:sy n="111" d="100"/>
        </p:scale>
        <p:origin x="31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9/16/18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tiff>
</file>

<file path=ppt/media/image6.tiff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9/16/18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81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97F7A-9BEC-BF4A-B468-00562156A0D8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15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A9D39-AF82-0343-8976-0B364AACF277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94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2A04-D531-8D48-83B6-377D73E76FE3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36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8920C-9022-7E4A-B1DA-B7613BF8C2EA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2" descr="EV3Lesson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0896" y="400415"/>
            <a:ext cx="7741243" cy="28753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43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B186B-3C0C-EE43-89A2-9EB6DE3F96D2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46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E6048-C2D8-244D-926E-4926D450912E}" type="datetime1">
              <a:rPr lang="en-US" smtClean="0"/>
              <a:t>9/16/18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</p:spTree>
    <p:extLst>
      <p:ext uri="{BB962C8B-B14F-4D97-AF65-F5344CB8AC3E}">
        <p14:creationId xmlns:p14="http://schemas.microsoft.com/office/powerpoint/2010/main" val="349407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DCB1E-BB38-F241-AB73-1EF822E57C8D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15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7C46B-47D9-B34F-BE76-FCF0F7754785}" type="datetime1">
              <a:rPr lang="en-US" smtClean="0"/>
              <a:t>9/16/18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54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ABF77-68E2-7846-899A-5691C3ED62A4}" type="datetime1">
              <a:rPr lang="en-US" smtClean="0"/>
              <a:t>9/16/18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90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1E6C3-B6F4-7D4D-A7ED-69CB1FE2B368}" type="datetime1">
              <a:rPr lang="en-US" smtClean="0"/>
              <a:t>9/16/18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472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2E262-0A4E-9A44-8F74-A0C415C96BC7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5502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F7DC-4027-3A42-AE51-B83412D991D3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03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B5D08-C97F-514B-97CB-CC2C30C1E860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832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7418-7275-6B4E-A94C-078368B3C867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591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193C3-583B-F043-9669-0A6CE3E5D7F5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76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50B7B-8312-564F-9592-933B2986F118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38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4BD50-B410-5A4E-8C01-F75DA2CABBE3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860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60B26-0641-2E4F-8597-BD73D91B649C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129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8BACC-E9BA-DD42-9CA8-BFB1C4C8B173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115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62F8-F710-634A-9B97-32E6243E66FF}" type="datetime1">
              <a:rPr lang="en-US" smtClean="0"/>
              <a:t>9/16/18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9232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C018E-3988-A74B-B742-DAF9E5087134}" type="datetime1">
              <a:rPr lang="en-US" smtClean="0"/>
              <a:t>9/16/18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252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3102D-EE3A-FA42-8719-B0403641D6EA}" type="datetime1">
              <a:rPr lang="en-US" smtClean="0"/>
              <a:t>9/16/18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91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BCA1-4499-674E-97BB-E93800ABA7BD}" type="datetime1">
              <a:rPr lang="en-US" smtClean="0"/>
              <a:t>9/16/18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</p:spTree>
    <p:extLst>
      <p:ext uri="{BB962C8B-B14F-4D97-AF65-F5344CB8AC3E}">
        <p14:creationId xmlns:p14="http://schemas.microsoft.com/office/powerpoint/2010/main" val="8006119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8C73B-9270-414E-89F1-EFDACADFE718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462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DDCB4-9516-334E-BA78-E942CC949038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968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F2B31-84C7-2F47-A0A2-E6B63243C512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333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DF416-6A97-AF49-8BB6-5DD03D77D2B9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5974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6DB11-0034-4D43-BFD4-F784070F19BB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324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67202-4104-7849-96CC-AA58AD67E034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428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262A-CB7E-C24A-BA36-78FE136F169B}" type="datetime1">
              <a:rPr lang="en-US" smtClean="0"/>
              <a:t>9/16/18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</p:spTree>
    <p:extLst>
      <p:ext uri="{BB962C8B-B14F-4D97-AF65-F5344CB8AC3E}">
        <p14:creationId xmlns:p14="http://schemas.microsoft.com/office/powerpoint/2010/main" val="4355188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A49B7-E2A0-AC4C-A3BB-8D8A8B32A54D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933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57356-4F11-FE43-ADE8-20157B0C1AC7}" type="datetime1">
              <a:rPr lang="en-US" smtClean="0"/>
              <a:t>9/16/18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220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EEED1-00AB-B14F-B286-A09D26082A18}" type="datetime1">
              <a:rPr lang="en-US" smtClean="0"/>
              <a:t>9/16/18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D108-94A8-1448-BE51-A547CEC6507C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217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E0212-E1AD-3145-9059-781E9160779A}" type="datetime1">
              <a:rPr lang="en-US" smtClean="0"/>
              <a:t>9/16/18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732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F969B-6D58-8447-BB34-6D441484A7F8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1254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2422-6368-F84D-8FE6-405D4C9E6D34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401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EDA7-6390-4548-B8A8-D242FEDFB70C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114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C76C2-3064-8245-B40A-08C5C2DB128F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237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2158-A498-9E44-A48E-46C00AA85765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22" name="Picture 2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3F2940E-D6B0-4889-82D3-031E7DE99E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625" y="88749"/>
            <a:ext cx="8277216" cy="303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208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977D3-F9C3-D04C-8F7D-10BA4757E987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328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3ADC2-24D5-4F45-A713-D5DC5B1F57DD}" type="datetime1">
              <a:rPr lang="en-US" smtClean="0"/>
              <a:t>9/16/18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</p:spTree>
    <p:extLst>
      <p:ext uri="{BB962C8B-B14F-4D97-AF65-F5344CB8AC3E}">
        <p14:creationId xmlns:p14="http://schemas.microsoft.com/office/powerpoint/2010/main" val="12722913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F9D81-4A45-0B4C-85E2-36850A3F0203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9079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6BE0E-2164-7841-AA06-05DD532FE970}" type="datetime1">
              <a:rPr lang="en-US" smtClean="0"/>
              <a:t>9/16/18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502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7B830-ED44-104D-BACD-4519A73E18D1}" type="datetime1">
              <a:rPr lang="en-US" smtClean="0"/>
              <a:t>9/16/18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606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BC7F8-B877-7B42-AFDF-D69A9863E67E}" type="datetime1">
              <a:rPr lang="en-US" smtClean="0"/>
              <a:t>9/16/18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557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FC70E-D7DC-4340-A1F1-ED5E319D3738}" type="datetime1">
              <a:rPr lang="en-US" smtClean="0"/>
              <a:t>9/16/18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993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DB989-F293-A844-A085-BC61CBB4ED20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32270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B7C11-21C4-3141-A890-4474043595DF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717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1A4A8-8933-F746-9085-D8B9D2BC2436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8915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A1302-D943-6B49-AB4C-E167AD5A7C43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3009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6969-448D-644C-B136-3B70D1F15F94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125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8938-B131-D54B-9DC0-575E15E39145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4592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DA605-CFCC-A142-BADB-27F552425ED6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3472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ADD4D-B0B6-7249-9D0F-5BAFE67132DF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59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DD318-A200-4541-8DF8-9460132F6F28}" type="datetime1">
              <a:rPr lang="en-US" smtClean="0"/>
              <a:t>9/16/18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5459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3BBB-8982-4542-9C3B-BD74E70ADEFD}" type="datetime1">
              <a:rPr lang="en-US" smtClean="0"/>
              <a:t>9/16/18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1369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415FF-5879-B245-B359-9A081A1F6AC2}" type="datetime1">
              <a:rPr lang="en-US" smtClean="0"/>
              <a:t>9/16/18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958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9C7B4-F83D-724E-A3AD-9E465BA548FB}" type="datetime1">
              <a:rPr lang="en-US" smtClean="0"/>
              <a:t>9/16/18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518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FD6B8-D790-0944-902C-1CFE6C48F048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5243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E0945-3E4E-5B40-8926-5FFBA7EBC9A9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669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A54CE-0F47-2648-8AC0-B11BCB353402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484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E4D-82A6-2D45-90CC-ACA1A6513481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02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563880"/>
            <a:ext cx="8240108" cy="5682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2" y="3936453"/>
            <a:ext cx="7989752" cy="1033133"/>
          </a:xfrm>
          <a:ln>
            <a:noFill/>
          </a:ln>
          <a:effectLst/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5175772"/>
            <a:ext cx="7989752" cy="590321"/>
          </a:xfrm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B173ED9-F5E4-0747-80EB-C729EA74D759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B45051-E032-1249-AC8B-C5EB1B15FB4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" y="563880"/>
            <a:ext cx="8488680" cy="291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25345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81810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87475"/>
            <a:ext cx="7989752" cy="5967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91" y="1505583"/>
            <a:ext cx="8238707" cy="4353215"/>
          </a:xfrm>
        </p:spPr>
        <p:txBody>
          <a:bodyPr anchor="t"/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E510904-FE82-B349-843E-834D82D5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3F59001-379A-EA45-A99C-63C85C2B7A9E}" type="datetime1">
              <a:rPr lang="en-US" smtClean="0"/>
              <a:t>9/16/18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48965D5-4E22-4D4C-B0D3-4AEC70083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9/16/2018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5AB5AFF-5E76-4041-B3D5-669547C07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3625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2362C45-CC3C-1C41-89EF-9E39AB823873}"/>
              </a:ext>
            </a:extLst>
          </p:cNvPr>
          <p:cNvSpPr txBox="1">
            <a:spLocks/>
          </p:cNvSpPr>
          <p:nvPr/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Last Edit: </a:t>
            </a:r>
            <a:fld id="{B61BEF0D-F0BB-DE4B-95CE-6DB70DBA9567}" type="datetimeFigureOut">
              <a:rPr lang="en-US" smtClean="0"/>
              <a:pPr/>
              <a:t>9/16/18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9E8FBED-B055-2A4A-8E32-9CB6B48C25B3}"/>
              </a:ext>
            </a:extLst>
          </p:cNvPr>
          <p:cNvSpPr txBox="1">
            <a:spLocks/>
          </p:cNvSpPr>
          <p:nvPr/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 cap="all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Copyright 2018, FLL TUTORIALS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A884034-3EBB-704E-AFCD-9611BBBEBA37}"/>
              </a:ext>
            </a:extLst>
          </p:cNvPr>
          <p:cNvSpPr txBox="1">
            <a:spLocks/>
          </p:cNvSpPr>
          <p:nvPr/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20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0256C-1EF7-9F43-A82A-9DB93B3FFA83}" type="datetime1">
              <a:rPr lang="en-US" smtClean="0"/>
              <a:t>9/16/18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760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85B9647A-C2A1-FB4A-8964-B4655C3AB134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38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BFF43691-750A-334C-B2D6-563C1311B05E}" type="datetime1">
              <a:rPr lang="en-US" smtClean="0"/>
              <a:t>9/16/18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1309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3769F27B-81F6-464B-89D1-62D4DE1D4467}" type="datetime1">
              <a:rPr lang="en-US" smtClean="0"/>
              <a:t>9/16/18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4619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9C25ACDD-BFA6-394D-9BC6-C34AD7B4BD0A}" type="datetime1">
              <a:rPr lang="en-US" smtClean="0"/>
              <a:t>9/16/18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214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065DC50-4A81-A54F-8E7E-CD8636D68923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4782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C867C3BA-3AAE-574A-AA96-EBD036E128BB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838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800ADA64-12AD-5247-AE80-FD0239257435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1852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65675C-B70D-C143-8AD0-04F212DDD3F6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2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DEF92-B800-554C-BF37-C6A8C07C5F3A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94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E8CFB-2B42-5E48-B874-E99C28AD9E78}" type="datetime1">
              <a:rPr lang="en-US" smtClean="0"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23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0FB0AD93-F3EE-414F-BE22-3535216C36E6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0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68F443A5-C4BC-9C4B-A9CD-597427256FDE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9/16/2018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0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C92B0-B507-8D43-9543-AB98E346B3EF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61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E9E4FB4-E5E0-A847-A7EB-6D6A4BAF46F1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8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F47CC-163A-B74D-9386-279CFAEED4C0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9/16/2018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917192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14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F847A9-4E6E-B049-A1D1-030C81CFD428}" type="datetime1">
              <a:rPr lang="en-US" smtClean="0"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2018, FLL Tutorials, Last Edit 9/16/2018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959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0AAE8D72-8133-BD4C-9ABB-B6CCBBAC2C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8ED593A-E6C5-094E-80A9-5ADCE4BE65E1}" type="datetime1">
              <a:rPr lang="en-US" smtClean="0"/>
              <a:t>9/16/18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AB9BFBD-8489-AA40-9E3F-B3F63A8BD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9/16/2018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04709EF-0344-434E-8D31-15D41ADEE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1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v3lessons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8.xml"/><Relationship Id="rId6" Type="http://schemas.openxmlformats.org/officeDocument/2006/relationships/image" Target="../media/image8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www.flltutorial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Lesson 7: </a:t>
            </a:r>
            <a:br>
              <a:rPr lang="en-US" dirty="0"/>
            </a:br>
            <a:r>
              <a:rPr lang="en-US" dirty="0"/>
              <a:t>aligning in </a:t>
            </a:r>
            <a:r>
              <a:rPr lang="en-US" dirty="0" err="1"/>
              <a:t>bAse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Seshan brothers</a:t>
            </a:r>
          </a:p>
        </p:txBody>
      </p:sp>
    </p:spTree>
    <p:extLst>
      <p:ext uri="{BB962C8B-B14F-4D97-AF65-F5344CB8AC3E}">
        <p14:creationId xmlns:p14="http://schemas.microsoft.com/office/powerpoint/2010/main" val="60195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Align in 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8236226" cy="4373563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Aligning in base helps your robot get a good start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When you begin your run, consider </a:t>
            </a:r>
            <a:r>
              <a:rPr lang="en-US" sz="2000" u="sng" dirty="0">
                <a:solidFill>
                  <a:srgbClr val="00B050"/>
                </a:solidFill>
              </a:rPr>
              <a:t>backing into the wall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/>
              <a:t>to straighten out before you head out of base</a:t>
            </a:r>
            <a:endParaRPr lang="en-US" sz="1600" dirty="0"/>
          </a:p>
          <a:p>
            <a:pPr marL="342900" indent="-342900">
              <a:buFont typeface="Arial" charset="0"/>
              <a:buChar char="•"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B57B2E-B313-B347-ADEA-10C22441363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3216" y="2693557"/>
            <a:ext cx="6393587" cy="344934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00D9992-0809-3F41-B840-4E34792ED66D}"/>
              </a:ext>
            </a:extLst>
          </p:cNvPr>
          <p:cNvCxnSpPr>
            <a:cxnSpLocks/>
          </p:cNvCxnSpPr>
          <p:nvPr/>
        </p:nvCxnSpPr>
        <p:spPr>
          <a:xfrm flipH="1">
            <a:off x="1643605" y="5139159"/>
            <a:ext cx="347241" cy="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635BA40-0A5A-F648-81F2-02B4BA4B4D3C}"/>
              </a:ext>
            </a:extLst>
          </p:cNvPr>
          <p:cNvGrpSpPr/>
          <p:nvPr/>
        </p:nvGrpSpPr>
        <p:grpSpPr>
          <a:xfrm rot="5400000">
            <a:off x="2149419" y="4819974"/>
            <a:ext cx="469932" cy="638370"/>
            <a:chOff x="7091680" y="2316689"/>
            <a:chExt cx="731520" cy="914400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2E1EE789-C64A-5043-A8DA-1CFA689DE0C8}"/>
                </a:ext>
              </a:extLst>
            </p:cNvPr>
            <p:cNvSpPr/>
            <p:nvPr/>
          </p:nvSpPr>
          <p:spPr>
            <a:xfrm>
              <a:off x="7132320" y="2316689"/>
              <a:ext cx="650240" cy="914400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340FAAB-2737-7D40-B448-2D2A4AE1CBF2}"/>
                </a:ext>
              </a:extLst>
            </p:cNvPr>
            <p:cNvSpPr/>
            <p:nvPr/>
          </p:nvSpPr>
          <p:spPr>
            <a:xfrm>
              <a:off x="7091680" y="2834849"/>
              <a:ext cx="111760" cy="3048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EAC40E5-6400-3B42-BFA3-52DF968AB0CD}"/>
                </a:ext>
              </a:extLst>
            </p:cNvPr>
            <p:cNvSpPr/>
            <p:nvPr/>
          </p:nvSpPr>
          <p:spPr>
            <a:xfrm>
              <a:off x="7711440" y="2834849"/>
              <a:ext cx="111760" cy="3048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1CAC9EE-FBC3-2A46-9D41-24473D12D9FE}"/>
              </a:ext>
            </a:extLst>
          </p:cNvPr>
          <p:cNvCxnSpPr>
            <a:cxnSpLocks/>
          </p:cNvCxnSpPr>
          <p:nvPr/>
        </p:nvCxnSpPr>
        <p:spPr>
          <a:xfrm>
            <a:off x="2791429" y="5139159"/>
            <a:ext cx="873237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81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7841703-3614-8C41-84BB-1DAC71A07C0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7565" y="1548830"/>
            <a:ext cx="4276443" cy="43099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1017F2-5333-424C-88FA-7692DB9A2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LINES AND MARKINGS IN 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7DC27-DAA2-5245-8E31-70E07679A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6325" y="1505583"/>
            <a:ext cx="3800473" cy="435321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Notice that base has markings like a grid. Use these to align</a:t>
            </a:r>
          </a:p>
          <a:p>
            <a:r>
              <a:rPr lang="en-US" dirty="0"/>
              <a:t>You can also use the text in base to align your robot (</a:t>
            </a:r>
            <a:r>
              <a:rPr lang="en-US" dirty="0" err="1"/>
              <a:t>eg.</a:t>
            </a:r>
            <a:r>
              <a:rPr lang="en-US" dirty="0"/>
              <a:t> at the top of the word </a:t>
            </a:r>
            <a:r>
              <a:rPr lang="en-US" i="1" dirty="0"/>
              <a:t>FIRST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F80C96-7D55-E344-A9AC-AE5AD1A08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</p:spPr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4E30454-443F-4F40-BEAE-0724E8F0E8DD}"/>
              </a:ext>
            </a:extLst>
          </p:cNvPr>
          <p:cNvGrpSpPr/>
          <p:nvPr/>
        </p:nvGrpSpPr>
        <p:grpSpPr>
          <a:xfrm>
            <a:off x="1089682" y="3748281"/>
            <a:ext cx="731520" cy="914400"/>
            <a:chOff x="7091680" y="2316689"/>
            <a:chExt cx="731520" cy="914400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6EB6304B-492F-2946-ACDE-12F9AF78DDC7}"/>
                </a:ext>
              </a:extLst>
            </p:cNvPr>
            <p:cNvSpPr/>
            <p:nvPr/>
          </p:nvSpPr>
          <p:spPr>
            <a:xfrm>
              <a:off x="7132320" y="2316689"/>
              <a:ext cx="650240" cy="914400"/>
            </a:xfrm>
            <a:prstGeom prst="round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F001677-014B-2F46-862D-FA5A90738D24}"/>
                </a:ext>
              </a:extLst>
            </p:cNvPr>
            <p:cNvSpPr/>
            <p:nvPr/>
          </p:nvSpPr>
          <p:spPr>
            <a:xfrm>
              <a:off x="7091680" y="2834849"/>
              <a:ext cx="111760" cy="3048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077A3B7-9C97-B84B-A191-DB888E548E0A}"/>
                </a:ext>
              </a:extLst>
            </p:cNvPr>
            <p:cNvSpPr/>
            <p:nvPr/>
          </p:nvSpPr>
          <p:spPr>
            <a:xfrm>
              <a:off x="7711440" y="2834849"/>
              <a:ext cx="111760" cy="3048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80848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017F2-5333-424C-88FA-7692DB9A2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JIGS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7DC27-DAA2-5245-8E31-70E07679A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0551" y="1505583"/>
            <a:ext cx="4286248" cy="435321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Jigs are LEGO guides/rulers that the team places in base</a:t>
            </a:r>
          </a:p>
          <a:p>
            <a:r>
              <a:rPr lang="en-US" dirty="0"/>
              <a:t>The robot is pushed against the jig for alignment</a:t>
            </a:r>
          </a:p>
          <a:p>
            <a:r>
              <a:rPr lang="en-US" dirty="0"/>
              <a:t>Jigs can be made from any LEGO elements (including Duplo)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F80C96-7D55-E344-A9AC-AE5AD1A08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</p:spPr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620FF03-3322-7445-A88E-7DA0C147BC4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1192" y="1813389"/>
            <a:ext cx="3562183" cy="352880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94B9E7B-522E-384B-880B-3094745240EF}"/>
              </a:ext>
            </a:extLst>
          </p:cNvPr>
          <p:cNvSpPr/>
          <p:nvPr/>
        </p:nvSpPr>
        <p:spPr>
          <a:xfrm>
            <a:off x="1539433" y="4317357"/>
            <a:ext cx="1979271" cy="84495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187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800" dirty="0"/>
              <a:t>This tutorial was created by Sanjay </a:t>
            </a:r>
            <a:r>
              <a:rPr lang="en-US" sz="2800" dirty="0" err="1"/>
              <a:t>Seshan</a:t>
            </a:r>
            <a:r>
              <a:rPr lang="en-US" sz="2800" dirty="0"/>
              <a:t> and Arvind </a:t>
            </a:r>
            <a:r>
              <a:rPr lang="en-US" sz="2800" dirty="0" err="1"/>
              <a:t>Seshan</a:t>
            </a:r>
            <a:endParaRPr lang="en-US" sz="2800" dirty="0"/>
          </a:p>
          <a:p>
            <a:pPr marL="342900" indent="-342900">
              <a:buFont typeface="Arial" charset="0"/>
              <a:buChar char="•"/>
            </a:pPr>
            <a:r>
              <a:rPr lang="en-US" sz="2800" dirty="0"/>
              <a:t>More lessons at </a:t>
            </a:r>
            <a:r>
              <a:rPr lang="en-US" sz="2800" dirty="0">
                <a:hlinkClick r:id="rId3"/>
              </a:rPr>
              <a:t>www.ev3lessons.com</a:t>
            </a:r>
            <a:r>
              <a:rPr lang="en-US" sz="2800" dirty="0"/>
              <a:t> and </a:t>
            </a:r>
            <a:r>
              <a:rPr lang="en-US" sz="2800" dirty="0">
                <a:hlinkClick r:id="rId4"/>
              </a:rPr>
              <a:t>www.flltutorials.com</a:t>
            </a:r>
            <a:endParaRPr lang="en-US" sz="2800" dirty="0"/>
          </a:p>
          <a:p>
            <a:pPr marL="342900" indent="-342900">
              <a:buFont typeface="Arial" charset="0"/>
              <a:buChar char="•"/>
            </a:pP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9/16/2018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5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1110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robotdesign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botdesign" id="{AAEEB24F-C2B2-234D-BA53-A235E4BCEC08}" vid="{075A3DC6-4613-2647-AB36-C1FCFF28F909}"/>
    </a:ext>
  </a:extLst>
</a:theme>
</file>

<file path=ppt/theme/theme5.xml><?xml version="1.0" encoding="utf-8"?>
<a:theme xmlns:a="http://schemas.openxmlformats.org/drawingml/2006/main" name="1_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6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ineeringJournal" id="{97721FB4-21DC-6D4C-AC10-5E4545120761}" vid="{EB585347-F0B4-B74F-BF80-5185492EFC16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15313</TotalTime>
  <Words>177</Words>
  <Application>Microsoft Macintosh PowerPoint</Application>
  <PresentationFormat>On-screen Show (4:3)</PresentationFormat>
  <Paragraphs>22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5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Gill Sans MT</vt:lpstr>
      <vt:lpstr>Helvetica Neue</vt:lpstr>
      <vt:lpstr>Wingdings 2</vt:lpstr>
      <vt:lpstr>Essential</vt:lpstr>
      <vt:lpstr>beginner</vt:lpstr>
      <vt:lpstr>Custom Design</vt:lpstr>
      <vt:lpstr>robotdesign</vt:lpstr>
      <vt:lpstr>1_beginner</vt:lpstr>
      <vt:lpstr>1_Custom Design</vt:lpstr>
      <vt:lpstr>Dividend</vt:lpstr>
      <vt:lpstr>Lesson 7:  aligning in bAse</vt:lpstr>
      <vt:lpstr>WHY Align in base</vt:lpstr>
      <vt:lpstr>LINES AND MARKINGS IN BASE</vt:lpstr>
      <vt:lpstr>JIGS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System</dc:title>
  <dc:creator>Sanjay Seshan</dc:creator>
  <cp:lastModifiedBy>Sanjay Seshan</cp:lastModifiedBy>
  <cp:revision>231</cp:revision>
  <cp:lastPrinted>2016-08-04T16:20:00Z</cp:lastPrinted>
  <dcterms:created xsi:type="dcterms:W3CDTF">2014-10-28T21:59:38Z</dcterms:created>
  <dcterms:modified xsi:type="dcterms:W3CDTF">2018-09-16T13:45:25Z</dcterms:modified>
</cp:coreProperties>
</file>

<file path=docProps/thumbnail.jpeg>
</file>